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78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C4DDC-138A-974E-AD6C-4F0C0140E462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D4D53-EC6C-F147-8934-95A9C9F2D7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19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D4D53-EC6C-F147-8934-95A9C9F2D7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00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1799-B9C8-0540-97F1-EDC29E1097FF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F426-050B-6D4C-9923-7B5B0B90B66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19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1799-B9C8-0540-97F1-EDC29E1097FF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F426-050B-6D4C-9923-7B5B0B90B66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68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1799-B9C8-0540-97F1-EDC29E1097FF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F426-050B-6D4C-9923-7B5B0B90B66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19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1799-B9C8-0540-97F1-EDC29E1097FF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F426-050B-6D4C-9923-7B5B0B90B66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8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1799-B9C8-0540-97F1-EDC29E1097FF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F426-050B-6D4C-9923-7B5B0B90B66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1799-B9C8-0540-97F1-EDC29E1097FF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F426-050B-6D4C-9923-7B5B0B90B66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2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1799-B9C8-0540-97F1-EDC29E1097FF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F426-050B-6D4C-9923-7B5B0B90B66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56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1799-B9C8-0540-97F1-EDC29E1097FF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F426-050B-6D4C-9923-7B5B0B90B66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9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1799-B9C8-0540-97F1-EDC29E1097FF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F426-050B-6D4C-9923-7B5B0B90B66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4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1799-B9C8-0540-97F1-EDC29E1097FF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F426-050B-6D4C-9923-7B5B0B90B66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98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1799-B9C8-0540-97F1-EDC29E1097FF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F426-050B-6D4C-9923-7B5B0B90B66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39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61799-B9C8-0540-97F1-EDC29E1097FF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9F426-050B-6D4C-9923-7B5B0B90B66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215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8523"/>
            <a:ext cx="7772400" cy="18519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ANNONCE DE LA </a:t>
            </a:r>
            <a:r>
              <a:rPr lang="en-US" dirty="0" smtClean="0"/>
              <a:t>SEROPOSITIVITÉ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ET ACCOMPAGNEMENT DES FEMMES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Audrey </a:t>
            </a:r>
            <a:r>
              <a:rPr lang="en-US" dirty="0" err="1"/>
              <a:t>Aboab</a:t>
            </a:r>
            <a:r>
              <a:rPr lang="en-US" dirty="0"/>
              <a:t>, </a:t>
            </a:r>
            <a:r>
              <a:rPr lang="en-US" dirty="0" err="1"/>
              <a:t>psychologue</a:t>
            </a:r>
            <a:r>
              <a:rPr lang="en-US" dirty="0"/>
              <a:t>,</a:t>
            </a:r>
          </a:p>
          <a:p>
            <a:r>
              <a:rPr lang="en-US" dirty="0" err="1"/>
              <a:t>Unité</a:t>
            </a:r>
            <a:r>
              <a:rPr lang="en-US" dirty="0"/>
              <a:t> de </a:t>
            </a:r>
            <a:r>
              <a:rPr lang="en-US" dirty="0" err="1"/>
              <a:t>Psychologie</a:t>
            </a:r>
            <a:r>
              <a:rPr lang="en-US" dirty="0"/>
              <a:t> Clinique,</a:t>
            </a:r>
          </a:p>
          <a:p>
            <a:r>
              <a:rPr lang="en-US" dirty="0"/>
              <a:t>CHSF</a:t>
            </a:r>
          </a:p>
          <a:p>
            <a:r>
              <a:rPr lang="en-US" dirty="0" err="1" smtClean="0"/>
              <a:t>Penser</a:t>
            </a:r>
            <a:r>
              <a:rPr lang="en-US" dirty="0" smtClean="0"/>
              <a:t> le VIH au </a:t>
            </a:r>
            <a:r>
              <a:rPr lang="en-US" dirty="0" err="1" smtClean="0"/>
              <a:t>féminin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5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L’ANNONCE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L’annonce</a:t>
            </a:r>
            <a:r>
              <a:rPr lang="en-US" dirty="0"/>
              <a:t> du VIH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toujours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annonce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traumatique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É</a:t>
            </a:r>
            <a:r>
              <a:rPr lang="en-US" dirty="0" err="1" smtClean="0"/>
              <a:t>mergence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représentations</a:t>
            </a:r>
            <a:r>
              <a:rPr lang="en-US" dirty="0"/>
              <a:t> de mort et de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représentations</a:t>
            </a:r>
            <a:r>
              <a:rPr lang="en-US" dirty="0" smtClean="0"/>
              <a:t> </a:t>
            </a:r>
            <a:r>
              <a:rPr lang="en-US" dirty="0" err="1" smtClean="0"/>
              <a:t>taboues</a:t>
            </a:r>
            <a:r>
              <a:rPr lang="en-US" dirty="0" smtClean="0"/>
              <a:t> </a:t>
            </a:r>
            <a:r>
              <a:rPr lang="en-US" dirty="0"/>
              <a:t>(transgression</a:t>
            </a:r>
            <a:r>
              <a:rPr lang="en-US" dirty="0" smtClean="0"/>
              <a:t>,	</a:t>
            </a:r>
            <a:r>
              <a:rPr lang="en-US" dirty="0" err="1" smtClean="0"/>
              <a:t>sexualité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813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SPECIFITÉ </a:t>
            </a:r>
            <a:r>
              <a:rPr lang="en-US" dirty="0" smtClean="0"/>
              <a:t>DE L’ANNONCE AUX FEMMES ENCENTES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• La </a:t>
            </a:r>
            <a:r>
              <a:rPr lang="en-US" dirty="0" err="1"/>
              <a:t>grossesse</a:t>
            </a:r>
            <a:r>
              <a:rPr lang="en-US" dirty="0"/>
              <a:t>,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période</a:t>
            </a:r>
            <a:r>
              <a:rPr lang="en-US" dirty="0"/>
              <a:t> de </a:t>
            </a:r>
            <a:r>
              <a:rPr lang="en-US" dirty="0" err="1"/>
              <a:t>vulnérabilité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particulière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Comment </a:t>
            </a:r>
            <a:r>
              <a:rPr lang="en-US" dirty="0" err="1"/>
              <a:t>soutenir</a:t>
            </a:r>
            <a:r>
              <a:rPr lang="en-US" dirty="0"/>
              <a:t> le </a:t>
            </a:r>
            <a:r>
              <a:rPr lang="en-US" dirty="0" err="1"/>
              <a:t>désir</a:t>
            </a:r>
            <a:r>
              <a:rPr lang="en-US" dirty="0"/>
              <a:t> </a:t>
            </a:r>
            <a:r>
              <a:rPr lang="en-US" dirty="0" err="1"/>
              <a:t>d’enfant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ce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contexte</a:t>
            </a:r>
            <a:r>
              <a:rPr lang="en-US" dirty="0" smtClean="0"/>
              <a:t> </a:t>
            </a:r>
            <a:r>
              <a:rPr lang="en-US" dirty="0" err="1" smtClean="0"/>
              <a:t>d’annonce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Travail </a:t>
            </a:r>
            <a:r>
              <a:rPr lang="en-US" dirty="0" err="1"/>
              <a:t>autour</a:t>
            </a:r>
            <a:r>
              <a:rPr lang="en-US" dirty="0"/>
              <a:t> de la </a:t>
            </a:r>
            <a:r>
              <a:rPr lang="en-US" dirty="0" err="1"/>
              <a:t>peur</a:t>
            </a:r>
            <a:r>
              <a:rPr lang="en-US" dirty="0"/>
              <a:t> de la </a:t>
            </a:r>
            <a:r>
              <a:rPr lang="en-US" dirty="0" smtClean="0"/>
              <a:t>contamination du </a:t>
            </a:r>
            <a:r>
              <a:rPr lang="en-US" dirty="0" err="1"/>
              <a:t>bébé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454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QUESTION DU DIRE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smtClean="0"/>
              <a:t>VIH et </a:t>
            </a:r>
            <a:r>
              <a:rPr lang="en-US" dirty="0" err="1" smtClean="0"/>
              <a:t>confidentialité</a:t>
            </a:r>
            <a:r>
              <a:rPr lang="en-US" dirty="0" smtClean="0"/>
              <a:t>, aspects </a:t>
            </a:r>
            <a:r>
              <a:rPr lang="en-US" dirty="0" err="1" smtClean="0"/>
              <a:t>psychologiques</a:t>
            </a:r>
            <a:r>
              <a:rPr lang="en-US" dirty="0" smtClean="0"/>
              <a:t> et </a:t>
            </a:r>
            <a:r>
              <a:rPr lang="en-US" dirty="0" err="1" smtClean="0"/>
              <a:t>culturels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Le </a:t>
            </a:r>
            <a:r>
              <a:rPr lang="en-US" dirty="0" err="1"/>
              <a:t>problème</a:t>
            </a:r>
            <a:r>
              <a:rPr lang="en-US" dirty="0"/>
              <a:t> du secret </a:t>
            </a:r>
            <a:r>
              <a:rPr lang="en-US" dirty="0" err="1"/>
              <a:t>dans</a:t>
            </a:r>
            <a:r>
              <a:rPr lang="en-US" dirty="0"/>
              <a:t> le couple </a:t>
            </a:r>
            <a:r>
              <a:rPr lang="en-US" dirty="0" smtClean="0"/>
              <a:t>conjugal et </a:t>
            </a:r>
            <a:r>
              <a:rPr lang="en-US" dirty="0" smtClean="0"/>
              <a:t>parental ; </a:t>
            </a:r>
            <a:r>
              <a:rPr lang="en-US" dirty="0"/>
              <a:t>comment dire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Le secret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l’entourage</a:t>
            </a:r>
            <a:r>
              <a:rPr lang="en-US" dirty="0"/>
              <a:t> familial </a:t>
            </a:r>
            <a:r>
              <a:rPr lang="en-US" dirty="0" err="1"/>
              <a:t>proche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737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FEMMES SEROPOSITIVES,</a:t>
            </a:r>
            <a:br>
              <a:rPr lang="en-US" dirty="0" smtClean="0"/>
            </a:br>
            <a:r>
              <a:rPr lang="en-US" dirty="0" smtClean="0"/>
              <a:t>LE “VIVRE AVEC”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Répercussions</a:t>
            </a:r>
            <a:r>
              <a:rPr lang="en-US" dirty="0"/>
              <a:t> du </a:t>
            </a:r>
            <a:r>
              <a:rPr lang="en-US" dirty="0" smtClean="0"/>
              <a:t>VIH </a:t>
            </a:r>
            <a:r>
              <a:rPr lang="en-US" dirty="0" err="1" smtClean="0"/>
              <a:t>sur</a:t>
            </a:r>
            <a:r>
              <a:rPr lang="en-US" dirty="0" smtClean="0"/>
              <a:t> </a:t>
            </a:r>
            <a:r>
              <a:rPr lang="en-US" dirty="0"/>
              <a:t>la </a:t>
            </a:r>
            <a:r>
              <a:rPr lang="en-US" dirty="0" err="1"/>
              <a:t>qualité</a:t>
            </a:r>
            <a:r>
              <a:rPr lang="en-US" dirty="0"/>
              <a:t> de vie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générale</a:t>
            </a:r>
            <a:r>
              <a:rPr lang="en-US" dirty="0" smtClean="0"/>
              <a:t> </a:t>
            </a:r>
            <a:r>
              <a:rPr lang="en-US" dirty="0"/>
              <a:t>des </a:t>
            </a:r>
            <a:r>
              <a:rPr lang="en-US" dirty="0" smtClean="0"/>
              <a:t>femmes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smtClean="0"/>
              <a:t>VIH et </a:t>
            </a:r>
            <a:r>
              <a:rPr lang="en-US" dirty="0" err="1"/>
              <a:t>problématique</a:t>
            </a:r>
            <a:r>
              <a:rPr lang="en-US" dirty="0"/>
              <a:t> </a:t>
            </a:r>
            <a:r>
              <a:rPr lang="en-US" dirty="0" err="1" smtClean="0"/>
              <a:t>relationnelle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smtClean="0"/>
              <a:t>VIH et </a:t>
            </a:r>
            <a:r>
              <a:rPr lang="en-US" dirty="0" err="1" smtClean="0"/>
              <a:t>psychopathologie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087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SEXUALITÉ </a:t>
            </a:r>
            <a:r>
              <a:rPr lang="en-US" dirty="0" smtClean="0"/>
              <a:t>DES FEMMES </a:t>
            </a:r>
            <a:r>
              <a:rPr lang="en-US" dirty="0" smtClean="0"/>
              <a:t>SÉROPOSITIVES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Fréquence</a:t>
            </a:r>
            <a:r>
              <a:rPr lang="en-US" dirty="0"/>
              <a:t> des relations </a:t>
            </a:r>
            <a:r>
              <a:rPr lang="en-US" dirty="0" err="1" smtClean="0"/>
              <a:t>sexuelles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Baisse</a:t>
            </a:r>
            <a:r>
              <a:rPr lang="en-US" dirty="0"/>
              <a:t> de la </a:t>
            </a:r>
            <a:r>
              <a:rPr lang="en-US" dirty="0" err="1"/>
              <a:t>qualité</a:t>
            </a:r>
            <a:r>
              <a:rPr lang="en-US" dirty="0"/>
              <a:t> de vie </a:t>
            </a:r>
            <a:r>
              <a:rPr lang="en-US" dirty="0" err="1" smtClean="0"/>
              <a:t>sexuelle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Sexualité</a:t>
            </a:r>
            <a:r>
              <a:rPr lang="en-US" dirty="0"/>
              <a:t> et </a:t>
            </a:r>
            <a:r>
              <a:rPr lang="en-US" dirty="0" err="1"/>
              <a:t>prise</a:t>
            </a:r>
            <a:r>
              <a:rPr lang="en-US" dirty="0"/>
              <a:t> de </a:t>
            </a:r>
            <a:r>
              <a:rPr lang="en-US" dirty="0" err="1"/>
              <a:t>risques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25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smtClean="0"/>
              <a:t>	Importance </a:t>
            </a:r>
            <a:r>
              <a:rPr lang="en-US" dirty="0"/>
              <a:t>du </a:t>
            </a:r>
            <a:r>
              <a:rPr lang="en-US" dirty="0" err="1"/>
              <a:t>soutien</a:t>
            </a:r>
            <a:r>
              <a:rPr lang="en-US" dirty="0"/>
              <a:t> pour les femmes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apprenant</a:t>
            </a:r>
            <a:r>
              <a:rPr lang="en-US" dirty="0" smtClean="0"/>
              <a:t> </a:t>
            </a:r>
            <a:r>
              <a:rPr lang="en-US" dirty="0" err="1"/>
              <a:t>leur</a:t>
            </a:r>
            <a:r>
              <a:rPr lang="en-US" dirty="0"/>
              <a:t> </a:t>
            </a:r>
            <a:r>
              <a:rPr lang="en-US" dirty="0" err="1"/>
              <a:t>séropositivité</a:t>
            </a:r>
            <a:r>
              <a:rPr lang="en-US" dirty="0"/>
              <a:t> </a:t>
            </a:r>
            <a:r>
              <a:rPr lang="en-US" dirty="0" smtClean="0"/>
              <a:t>en </a:t>
            </a:r>
            <a:r>
              <a:rPr lang="en-US" dirty="0" err="1" smtClean="0"/>
              <a:t>particulier</a:t>
            </a:r>
            <a:r>
              <a:rPr lang="en-US" dirty="0" smtClean="0"/>
              <a:t> 	</a:t>
            </a:r>
            <a:r>
              <a:rPr lang="en-US" dirty="0" err="1" smtClean="0"/>
              <a:t>lors</a:t>
            </a:r>
            <a:r>
              <a:rPr lang="en-US" dirty="0" smtClean="0"/>
              <a:t> </a:t>
            </a:r>
            <a:r>
              <a:rPr lang="en-US" dirty="0" err="1" smtClean="0"/>
              <a:t>d’une</a:t>
            </a:r>
            <a:r>
              <a:rPr lang="en-US" dirty="0" smtClean="0"/>
              <a:t> </a:t>
            </a:r>
            <a:r>
              <a:rPr lang="en-US" dirty="0" err="1" smtClean="0"/>
              <a:t>grossesse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smtClean="0"/>
              <a:t>	</a:t>
            </a:r>
            <a:r>
              <a:rPr lang="en-US" dirty="0" err="1" smtClean="0"/>
              <a:t>Nécessité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s’intéresser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la vie </a:t>
            </a:r>
            <a:r>
              <a:rPr lang="en-US" dirty="0" err="1"/>
              <a:t>sexuelle</a:t>
            </a:r>
            <a:r>
              <a:rPr lang="en-US" dirty="0"/>
              <a:t> des</a:t>
            </a:r>
          </a:p>
          <a:p>
            <a:pPr marL="0" indent="0">
              <a:buNone/>
            </a:pPr>
            <a:r>
              <a:rPr lang="en-US" dirty="0" smtClean="0"/>
              <a:t>	femmes </a:t>
            </a:r>
            <a:r>
              <a:rPr lang="en-US" dirty="0" err="1"/>
              <a:t>séropositives</a:t>
            </a:r>
            <a:r>
              <a:rPr lang="en-US" dirty="0"/>
              <a:t> et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leur</a:t>
            </a:r>
            <a:r>
              <a:rPr lang="en-US" dirty="0"/>
              <a:t> </a:t>
            </a:r>
            <a:r>
              <a:rPr lang="en-US" dirty="0" err="1"/>
              <a:t>qualité</a:t>
            </a:r>
            <a:r>
              <a:rPr lang="en-US" dirty="0"/>
              <a:t> de vie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globale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422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116</Words>
  <Application>Microsoft Office PowerPoint</Application>
  <PresentationFormat>Affichage à l'écran (4:3)</PresentationFormat>
  <Paragraphs>46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Office Theme</vt:lpstr>
      <vt:lpstr>ANNONCE DE LA SEROPOSITIVITÉ ET ACCOMPAGNEMENT DES FEMMES </vt:lpstr>
      <vt:lpstr>L’ANNONCE</vt:lpstr>
      <vt:lpstr>SPECIFITÉ DE L’ANNONCE AUX FEMMES ENCENTES</vt:lpstr>
      <vt:lpstr>LA QUESTION DU DIRE</vt:lpstr>
      <vt:lpstr>FEMMES SEROPOSITIVES, LE “VIVRE AVEC”</vt:lpstr>
      <vt:lpstr>SEXUALITÉ DES FEMMES SÉROPOSITIVES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ANNONCE DE LA SEROPOSITIVITE ET ACCOMPAGNEMENT DES FEMMES</dc:title>
  <dc:creator>aaaaa ared</dc:creator>
  <cp:lastModifiedBy>BOTALLA-PIRETTA Blandine</cp:lastModifiedBy>
  <cp:revision>4</cp:revision>
  <dcterms:created xsi:type="dcterms:W3CDTF">2016-05-26T17:39:56Z</dcterms:created>
  <dcterms:modified xsi:type="dcterms:W3CDTF">2016-07-20T13:38:26Z</dcterms:modified>
</cp:coreProperties>
</file>